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4" r:id="rId4"/>
    <p:sldId id="265" r:id="rId5"/>
    <p:sldId id="257" r:id="rId6"/>
    <p:sldId id="273" r:id="rId7"/>
    <p:sldId id="274" r:id="rId8"/>
    <p:sldId id="275" r:id="rId9"/>
    <p:sldId id="276" r:id="rId10"/>
    <p:sldId id="277" r:id="rId11"/>
    <p:sldId id="261" r:id="rId12"/>
    <p:sldId id="286" r:id="rId13"/>
    <p:sldId id="278" r:id="rId14"/>
    <p:sldId id="279" r:id="rId15"/>
    <p:sldId id="272" r:id="rId16"/>
    <p:sldId id="287" r:id="rId17"/>
    <p:sldId id="280" r:id="rId18"/>
    <p:sldId id="281" r:id="rId19"/>
    <p:sldId id="282" r:id="rId20"/>
    <p:sldId id="283" r:id="rId21"/>
    <p:sldId id="266" r:id="rId22"/>
    <p:sldId id="267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63"/>
          </p14:sldIdLst>
        </p14:section>
        <p14:section name="Project intro" id="{884C9B9F-148D-45F8-8882-9CF3EF4980EA}">
          <p14:sldIdLst>
            <p14:sldId id="264"/>
            <p14:sldId id="265"/>
          </p14:sldIdLst>
        </p14:section>
        <p14:section name="BB-Network theory" id="{AB0AE364-8877-48B2-ACFB-0A9F074A049E}">
          <p14:sldIdLst>
            <p14:sldId id="257"/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76"/>
            <p14:sldId id="277"/>
            <p14:sldId id="261"/>
            <p14:sldId id="286"/>
            <p14:sldId id="278"/>
            <p14:sldId id="279"/>
            <p14:sldId id="272"/>
            <p14:sldId id="287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Real data" id="{62B46EC1-F26C-4A6C-B8D8-15CC4534FBFD}">
          <p14:sldIdLst>
            <p14:sldId id="283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F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69B33-2B7D-42DF-A976-635C1DC01E21}" v="225" dt="2023-06-29T13:40:52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3791" autoAdjust="0"/>
  </p:normalViewPr>
  <p:slideViewPr>
    <p:cSldViewPr snapToGrid="0">
      <p:cViewPr varScale="1">
        <p:scale>
          <a:sx n="69" d="100"/>
          <a:sy n="69" d="100"/>
        </p:scale>
        <p:origin x="12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van der weijden" userId="1535c113e78294b8" providerId="LiveId" clId="{D0069B33-2B7D-42DF-A976-635C1DC01E21}"/>
    <pc:docChg chg="undo redo custSel addSld delSld modSld sldOrd addSection modSection">
      <pc:chgData name="anne van der weijden" userId="1535c113e78294b8" providerId="LiveId" clId="{D0069B33-2B7D-42DF-A976-635C1DC01E21}" dt="2023-06-29T13:40:52.551" v="1867"/>
      <pc:docMkLst>
        <pc:docMk/>
      </pc:docMkLst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922962137" sldId="25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2" creationId="{68D702C8-3D33-1738-60BF-61367AF861A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3" creationId="{02FCE540-9321-C80F-F32A-D0B38E7EE2E8}"/>
          </ac:spMkLst>
        </pc:spChg>
      </pc:sldChg>
      <pc:sldChg chg="modSp ord">
        <pc:chgData name="anne van der weijden" userId="1535c113e78294b8" providerId="LiveId" clId="{D0069B33-2B7D-42DF-A976-635C1DC01E21}" dt="2023-06-29T10:20:44.541" v="204"/>
        <pc:sldMkLst>
          <pc:docMk/>
          <pc:sldMk cId="2757923645" sldId="25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2" creationId="{3235D469-971E-A0DB-D1DF-40FC162DB8D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3" creationId="{3A4416D1-B1C5-EAB6-DEF3-2D9D947A9633}"/>
          </ac:spMkLst>
        </pc:spChg>
      </pc:sldChg>
      <pc:sldChg chg="modSp del">
        <pc:chgData name="anne van der weijden" userId="1535c113e78294b8" providerId="LiveId" clId="{D0069B33-2B7D-42DF-A976-635C1DC01E21}" dt="2023-06-29T10:21:05.141" v="205" actId="47"/>
        <pc:sldMkLst>
          <pc:docMk/>
          <pc:sldMk cId="1973088512" sldId="25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2" creationId="{0BC3C6C2-3C77-9817-3B8F-625D79937516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3" creationId="{A7BE0C51-F8D4-2295-4DC9-FFB341AEA472}"/>
          </ac:spMkLst>
        </pc:spChg>
      </pc:sldChg>
      <pc:sldChg chg="modSp del">
        <pc:chgData name="anne van der weijden" userId="1535c113e78294b8" providerId="LiveId" clId="{D0069B33-2B7D-42DF-A976-635C1DC01E21}" dt="2023-06-29T10:21:06.556" v="206" actId="47"/>
        <pc:sldMkLst>
          <pc:docMk/>
          <pc:sldMk cId="4194784385" sldId="259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2" creationId="{BBEE227D-729E-77FF-567C-B4D1276BF251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3" creationId="{A3107316-27AA-5478-DAB4-4DC0F9BF6A17}"/>
          </ac:spMkLst>
        </pc:spChg>
      </pc:sldChg>
      <pc:sldChg chg="modSp del">
        <pc:chgData name="anne van der weijden" userId="1535c113e78294b8" providerId="LiveId" clId="{D0069B33-2B7D-42DF-A976-635C1DC01E21}" dt="2023-06-29T10:20:27.850" v="202" actId="47"/>
        <pc:sldMkLst>
          <pc:docMk/>
          <pc:sldMk cId="402642882" sldId="260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2" creationId="{1164B204-24FE-7FFF-CF60-DA38B0238CE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3" creationId="{9FF4EE8F-D6E6-B7A6-1B03-C297BA502549}"/>
          </ac:spMkLst>
        </pc:spChg>
      </pc:sldChg>
      <pc:sldChg chg="addSp delSp modSp mod ord setBg delDesignElem">
        <pc:chgData name="anne van der weijden" userId="1535c113e78294b8" providerId="LiveId" clId="{D0069B33-2B7D-42DF-A976-635C1DC01E21}" dt="2023-06-29T12:31:51.636" v="385" actId="14734"/>
        <pc:sldMkLst>
          <pc:docMk/>
          <pc:sldMk cId="1344345055" sldId="261"/>
        </pc:sldMkLst>
        <pc:spChg chg="mod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2" creationId="{CAE10A03-7A97-89B9-A92F-3F00331B7D70}"/>
          </ac:spMkLst>
        </pc:spChg>
        <pc:spChg chg="mo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5" creationId="{DB9BA8EB-85B5-8E4B-92C7-E77910108457}"/>
          </ac:spMkLst>
        </pc:spChg>
        <pc:spChg chg="add del">
          <ac:chgData name="anne van der weijden" userId="1535c113e78294b8" providerId="LiveId" clId="{D0069B33-2B7D-42DF-A976-635C1DC01E21}" dt="2023-06-29T10:07:06.682" v="1" actId="22"/>
          <ac:spMkLst>
            <pc:docMk/>
            <pc:sldMk cId="1344345055" sldId="261"/>
            <ac:spMk id="6" creationId="{CC8390ED-4DA9-C32F-2652-6BA6DE002156}"/>
          </ac:spMkLst>
        </pc:spChg>
        <pc:spChg chg="add del mod">
          <ac:chgData name="anne van der weijden" userId="1535c113e78294b8" providerId="LiveId" clId="{D0069B33-2B7D-42DF-A976-635C1DC01E21}" dt="2023-06-29T10:07:35.274" v="7"/>
          <ac:spMkLst>
            <pc:docMk/>
            <pc:sldMk cId="1344345055" sldId="261"/>
            <ac:spMk id="8" creationId="{CA63DAF1-2B9A-DA6A-FA80-E81CDC3C81CD}"/>
          </ac:spMkLst>
        </pc:spChg>
        <pc:spChg chg="add mod or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10" creationId="{0AAB3282-D678-9F40-F2E5-E242ADFDF043}"/>
          </ac:spMkLst>
        </pc:spChg>
        <pc:spChg chg="add del">
          <ac:chgData name="anne van der weijden" userId="1535c113e78294b8" providerId="LiveId" clId="{D0069B33-2B7D-42DF-A976-635C1DC01E21}" dt="2023-06-29T10:08:02.774" v="16" actId="26606"/>
          <ac:spMkLst>
            <pc:docMk/>
            <pc:sldMk cId="1344345055" sldId="261"/>
            <ac:spMk id="1031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1.596" v="9" actId="26606"/>
          <ac:spMkLst>
            <pc:docMk/>
            <pc:sldMk cId="1344345055" sldId="261"/>
            <ac:spMk id="1036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8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0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4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5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6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7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4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0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1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18:34.968" v="152"/>
          <ac:spMkLst>
            <pc:docMk/>
            <pc:sldMk cId="1344345055" sldId="261"/>
            <ac:spMk id="1054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2:26:32.349" v="253" actId="26606"/>
          <ac:spMkLst>
            <pc:docMk/>
            <pc:sldMk cId="1344345055" sldId="261"/>
            <ac:spMk id="3079" creationId="{8761DDFE-071F-4200-B0AA-394476C2D2D6}"/>
          </ac:spMkLst>
        </pc:spChg>
        <pc:spChg chg="ad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3081" creationId="{8761DDFE-071F-4200-B0AA-394476C2D2D6}"/>
          </ac:spMkLst>
        </pc:spChg>
        <pc:graphicFrameChg chg="del mod ord modGraphic">
          <ac:chgData name="anne van der weijden" userId="1535c113e78294b8" providerId="LiveId" clId="{D0069B33-2B7D-42DF-A976-635C1DC01E21}" dt="2023-06-29T10:07:34.845" v="6" actId="478"/>
          <ac:graphicFrameMkLst>
            <pc:docMk/>
            <pc:sldMk cId="1344345055" sldId="261"/>
            <ac:graphicFrameMk id="4" creationId="{EDA6D0B8-F1ED-C58B-47EE-47A58BCDEB3D}"/>
          </ac:graphicFrameMkLst>
        </pc:graphicFrameChg>
        <pc:graphicFrameChg chg="add mod ord modGraphic">
          <ac:chgData name="anne van der weijden" userId="1535c113e78294b8" providerId="LiveId" clId="{D0069B33-2B7D-42DF-A976-635C1DC01E21}" dt="2023-06-29T12:31:51.636" v="385" actId="14734"/>
          <ac:graphicFrameMkLst>
            <pc:docMk/>
            <pc:sldMk cId="1344345055" sldId="261"/>
            <ac:graphicFrameMk id="9" creationId="{70768CC8-530A-B64C-6B67-96EF7CEAA290}"/>
          </ac:graphicFrameMkLst>
        </pc:graphicFrameChg>
        <pc:picChg chg="add del mod">
          <ac:chgData name="anne van der weijden" userId="1535c113e78294b8" providerId="LiveId" clId="{D0069B33-2B7D-42DF-A976-635C1DC01E21}" dt="2023-06-29T10:13:50.953" v="70" actId="478"/>
          <ac:picMkLst>
            <pc:docMk/>
            <pc:sldMk cId="1344345055" sldId="261"/>
            <ac:picMk id="1026" creationId="{F976F39B-9D5C-D092-8EA0-538B0200608B}"/>
          </ac:picMkLst>
        </pc:picChg>
        <pc:picChg chg="add del mod">
          <ac:chgData name="anne van der weijden" userId="1535c113e78294b8" providerId="LiveId" clId="{D0069B33-2B7D-42DF-A976-635C1DC01E21}" dt="2023-06-29T12:26:29.320" v="250" actId="478"/>
          <ac:picMkLst>
            <pc:docMk/>
            <pc:sldMk cId="1344345055" sldId="261"/>
            <ac:picMk id="1029" creationId="{D741E371-CFE4-D3FA-E29B-859507B23B63}"/>
          </ac:picMkLst>
        </pc:picChg>
        <pc:picChg chg="add mod">
          <ac:chgData name="anne van der weijden" userId="1535c113e78294b8" providerId="LiveId" clId="{D0069B33-2B7D-42DF-A976-635C1DC01E21}" dt="2023-06-29T12:26:43.390" v="257" actId="1076"/>
          <ac:picMkLst>
            <pc:docMk/>
            <pc:sldMk cId="1344345055" sldId="261"/>
            <ac:picMk id="3074" creationId="{04083107-0A91-331A-23AB-B0B36D44BFC2}"/>
          </ac:picMkLst>
        </pc:picChg>
      </pc:sldChg>
      <pc:sldChg chg="addSp modSp del">
        <pc:chgData name="anne van der weijden" userId="1535c113e78294b8" providerId="LiveId" clId="{D0069B33-2B7D-42DF-A976-635C1DC01E21}" dt="2023-06-29T12:24:39.289" v="228" actId="47"/>
        <pc:sldMkLst>
          <pc:docMk/>
          <pc:sldMk cId="1086079680" sldId="262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2" creationId="{BBCB60BF-90B7-B1C0-F41E-83D4C3C34CCA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3" creationId="{CE0DF275-F388-FF05-5DDF-4A2098D5EFA1}"/>
          </ac:spMkLst>
        </pc:spChg>
        <pc:picChg chg="add mod">
          <ac:chgData name="anne van der weijden" userId="1535c113e78294b8" providerId="LiveId" clId="{D0069B33-2B7D-42DF-A976-635C1DC01E21}" dt="2023-06-29T12:24:10.764" v="220" actId="14100"/>
          <ac:picMkLst>
            <pc:docMk/>
            <pc:sldMk cId="1086079680" sldId="262"/>
            <ac:picMk id="1026" creationId="{EC03BDDF-2AF0-3B8A-449A-7C4C059AAD60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80109758" sldId="263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2" creationId="{0E97B051-4430-0CC5-6D5A-853B7594469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3" creationId="{67C04E02-4FF0-1398-38E3-7E59063A808A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39.388" v="197" actId="20577"/>
        <pc:sldMkLst>
          <pc:docMk/>
          <pc:sldMk cId="2921813052" sldId="264"/>
        </pc:sldMkLst>
        <pc:spChg chg="mod ord">
          <ac:chgData name="anne van der weijden" userId="1535c113e78294b8" providerId="LiveId" clId="{D0069B33-2B7D-42DF-A976-635C1DC01E21}" dt="2023-06-29T10:19:27.949" v="190" actId="20577"/>
          <ac:spMkLst>
            <pc:docMk/>
            <pc:sldMk cId="2921813052" sldId="264"/>
            <ac:spMk id="2" creationId="{C7FBD8F4-A0D8-0570-E7CA-4781FC134F2A}"/>
          </ac:spMkLst>
        </pc:spChg>
        <pc:spChg chg="mod ord">
          <ac:chgData name="anne van der weijden" userId="1535c113e78294b8" providerId="LiveId" clId="{D0069B33-2B7D-42DF-A976-635C1DC01E21}" dt="2023-06-29T10:19:39.388" v="197" actId="20577"/>
          <ac:spMkLst>
            <pc:docMk/>
            <pc:sldMk cId="2921813052" sldId="264"/>
            <ac:spMk id="3" creationId="{AF51BAD3-570A-3BEE-640E-011E257DD30A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3" creationId="{907EF6B7-1338-4443-8C46-6A318D952DFD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4" creationId="{DAAE4CDD-124C-4DCF-9584-B6033B545DD5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5" creationId="{081E4A58-353D-44AE-B2FC-2A74E2E400F7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56.590" v="200" actId="20577"/>
        <pc:sldMkLst>
          <pc:docMk/>
          <pc:sldMk cId="1234831084" sldId="265"/>
        </pc:sldMkLst>
        <pc:spChg chg="mod ord">
          <ac:chgData name="anne van der weijden" userId="1535c113e78294b8" providerId="LiveId" clId="{D0069B33-2B7D-42DF-A976-635C1DC01E21}" dt="2023-06-29T10:19:52.073" v="199" actId="700"/>
          <ac:spMkLst>
            <pc:docMk/>
            <pc:sldMk cId="1234831084" sldId="265"/>
            <ac:spMk id="2" creationId="{4B99D97B-794E-4D49-8B5C-7724EE74D751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234831084" sldId="265"/>
            <ac:spMk id="40" creationId="{E51BA4DF-2BD4-4EC2-B1DB-B27C8AC71864}"/>
          </ac:spMkLst>
        </pc:spChg>
        <pc:spChg chg="mod ord">
          <ac:chgData name="anne van der weijden" userId="1535c113e78294b8" providerId="LiveId" clId="{D0069B33-2B7D-42DF-A976-635C1DC01E21}" dt="2023-06-29T10:19:56.590" v="200" actId="20577"/>
          <ac:spMkLst>
            <pc:docMk/>
            <pc:sldMk cId="1234831084" sldId="265"/>
            <ac:spMk id="42" creationId="{402284AA-D0B5-782E-BFD1-092AD2699E99}"/>
          </ac:spMkLst>
        </pc:spChg>
        <pc:picChg chg="del">
          <ac:chgData name="anne van der weijden" userId="1535c113e78294b8" providerId="LiveId" clId="{D0069B33-2B7D-42DF-A976-635C1DC01E21}" dt="2023-06-29T10:19:49.352" v="198" actId="478"/>
          <ac:picMkLst>
            <pc:docMk/>
            <pc:sldMk cId="1234831084" sldId="265"/>
            <ac:picMk id="41" creationId="{AADE1C65-CBB8-6C85-8C24-9D5355ADD13A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1139541873" sldId="26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2" creationId="{14B8F416-A5EC-5785-DF4D-05B23AACFF5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3" creationId="{3B0E7AEA-AA7B-D3A4-1209-1C452DB8B4AD}"/>
          </ac:spMkLst>
        </pc:sp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911788977" sldId="26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2" creationId="{D5944C7C-D8F9-94EC-BE05-AF5DDFAEABAC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3" creationId="{BE414EC5-CE55-E32F-62CE-09F7509FA63F}"/>
          </ac:spMkLst>
        </pc:spChg>
      </pc:sldChg>
      <pc:sldChg chg="modSp del">
        <pc:chgData name="anne van der weijden" userId="1535c113e78294b8" providerId="LiveId" clId="{D0069B33-2B7D-42DF-A976-635C1DC01E21}" dt="2023-06-29T10:21:07.579" v="207" actId="47"/>
        <pc:sldMkLst>
          <pc:docMk/>
          <pc:sldMk cId="3400032325" sldId="26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2" creationId="{3BCB74DC-C67D-EAFD-C5EB-A27DB832C830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3" creationId="{AC98D8AD-57FD-4B95-9771-A9C76D5F7DE3}"/>
          </ac:spMkLst>
        </pc:spChg>
      </pc:sldChg>
      <pc:sldChg chg="delSp del delDesignElem">
        <pc:chgData name="anne van der weijden" userId="1535c113e78294b8" providerId="LiveId" clId="{D0069B33-2B7D-42DF-A976-635C1DC01E21}" dt="2023-06-29T12:25:06.141" v="245" actId="47"/>
        <pc:sldMkLst>
          <pc:docMk/>
          <pc:sldMk cId="1893000306" sldId="269"/>
        </pc:sldMkLst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893000306" sldId="269"/>
            <ac:spMk id="10" creationId="{D4771268-CB57-404A-9271-370EB28F6090}"/>
          </ac:spMkLst>
        </pc:spChg>
      </pc:sldChg>
      <pc:sldChg chg="del">
        <pc:chgData name="anne van der weijden" userId="1535c113e78294b8" providerId="LiveId" clId="{D0069B33-2B7D-42DF-A976-635C1DC01E21}" dt="2023-06-29T10:17:40.744" v="101" actId="47"/>
        <pc:sldMkLst>
          <pc:docMk/>
          <pc:sldMk cId="953907100" sldId="270"/>
        </pc:sldMkLst>
      </pc:sldChg>
      <pc:sldChg chg="delSp modSp del mod">
        <pc:chgData name="anne van der weijden" userId="1535c113e78294b8" providerId="LiveId" clId="{D0069B33-2B7D-42DF-A976-635C1DC01E21}" dt="2023-06-29T12:41:41.045" v="589" actId="47"/>
        <pc:sldMkLst>
          <pc:docMk/>
          <pc:sldMk cId="833199005" sldId="271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3" creationId="{37573C33-F967-71F7-9C0B-BA6DC0EC3E20}"/>
          </ac:spMkLst>
        </pc:spChg>
        <pc:graphicFrameChg chg="del">
          <ac:chgData name="anne van der weijden" userId="1535c113e78294b8" providerId="LiveId" clId="{D0069B33-2B7D-42DF-A976-635C1DC01E21}" dt="2023-06-29T10:17:46.034" v="102" actId="478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  <pc:sldChg chg="addSp delSp modSp add mod ord setBg delDesignElem">
        <pc:chgData name="anne van der weijden" userId="1535c113e78294b8" providerId="LiveId" clId="{D0069B33-2B7D-42DF-A976-635C1DC01E21}" dt="2023-06-29T12:36:50.946" v="456"/>
        <pc:sldMkLst>
          <pc:docMk/>
          <pc:sldMk cId="2396298857" sldId="272"/>
        </pc:sldMkLst>
        <pc:spChg chg="mo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5" creationId="{DB9BA8EB-85B5-8E4B-92C7-E77910108457}"/>
          </ac:spMkLst>
        </pc:spChg>
        <pc:spChg chg="or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10" creationId="{0AAB3282-D678-9F40-F2E5-E242ADFDF043}"/>
          </ac:spMkLst>
        </pc:spChg>
        <pc:spChg chg="del">
          <ac:chgData name="anne van der weijden" userId="1535c113e78294b8" providerId="LiveId" clId="{D0069B33-2B7D-42DF-A976-635C1DC01E21}" dt="2023-06-29T10:14:22.414" v="76"/>
          <ac:spMkLst>
            <pc:docMk/>
            <pc:sldMk cId="2396298857" sldId="272"/>
            <ac:spMk id="1054" creationId="{8761DDFE-071F-4200-B0AA-394476C2D2D6}"/>
          </ac:spMkLst>
        </pc:spChg>
        <pc:spChg chg="ad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4103" creationId="{8761DDFE-071F-4200-B0AA-394476C2D2D6}"/>
          </ac:spMkLst>
        </pc:spChg>
        <pc:graphicFrameChg chg="mod ord modGraphic">
          <ac:chgData name="anne van der weijden" userId="1535c113e78294b8" providerId="LiveId" clId="{D0069B33-2B7D-42DF-A976-635C1DC01E21}" dt="2023-06-29T12:36:50.946" v="456"/>
          <ac:graphicFrameMkLst>
            <pc:docMk/>
            <pc:sldMk cId="2396298857" sldId="272"/>
            <ac:graphicFrameMk id="9" creationId="{70768CC8-530A-B64C-6B67-96EF7CEAA290}"/>
          </ac:graphicFrameMkLst>
        </pc:graphicFrameChg>
        <pc:picChg chg="del">
          <ac:chgData name="anne van der weijden" userId="1535c113e78294b8" providerId="LiveId" clId="{D0069B33-2B7D-42DF-A976-635C1DC01E21}" dt="2023-06-29T10:14:42.777" v="77" actId="478"/>
          <ac:picMkLst>
            <pc:docMk/>
            <pc:sldMk cId="2396298857" sldId="272"/>
            <ac:picMk id="1029" creationId="{D741E371-CFE4-D3FA-E29B-859507B23B63}"/>
          </ac:picMkLst>
        </pc:picChg>
        <pc:picChg chg="add del mod">
          <ac:chgData name="anne van der weijden" userId="1535c113e78294b8" providerId="LiveId" clId="{D0069B33-2B7D-42DF-A976-635C1DC01E21}" dt="2023-06-29T12:29:10.539" v="333" actId="478"/>
          <ac:picMkLst>
            <pc:docMk/>
            <pc:sldMk cId="2396298857" sldId="272"/>
            <ac:picMk id="2050" creationId="{CE761ABC-7407-C876-5D74-CEBF72F200B9}"/>
          </ac:picMkLst>
        </pc:picChg>
        <pc:picChg chg="add mod">
          <ac:chgData name="anne van der weijden" userId="1535c113e78294b8" providerId="LiveId" clId="{D0069B33-2B7D-42DF-A976-635C1DC01E21}" dt="2023-06-29T12:29:32.044" v="339" actId="14100"/>
          <ac:picMkLst>
            <pc:docMk/>
            <pc:sldMk cId="2396298857" sldId="272"/>
            <ac:picMk id="4098" creationId="{488ED124-7693-D8AF-6C7B-0252F1EF2694}"/>
          </ac:picMkLst>
        </pc:picChg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2340212488" sldId="273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567437351" sldId="274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1860234284" sldId="275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1232521886" sldId="276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547517122" sldId="277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4081129709" sldId="278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2311726312" sldId="279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1124159724" sldId="280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697144944" sldId="281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324631893" sldId="282"/>
        </pc:sldMkLst>
      </pc:sldChg>
      <pc:sldChg chg="addSp delSp modSp add mod setBg">
        <pc:chgData name="anne van der weijden" userId="1535c113e78294b8" providerId="LiveId" clId="{D0069B33-2B7D-42DF-A976-635C1DC01E21}" dt="2023-06-29T12:35:09.803" v="452" actId="1076"/>
        <pc:sldMkLst>
          <pc:docMk/>
          <pc:sldMk cId="2303592502" sldId="283"/>
        </pc:sldMkLst>
        <pc:spChg chg="mod">
          <ac:chgData name="anne van der weijden" userId="1535c113e78294b8" providerId="LiveId" clId="{D0069B33-2B7D-42DF-A976-635C1DC01E21}" dt="2023-06-29T12:24:51.486" v="244" actId="20577"/>
          <ac:spMkLst>
            <pc:docMk/>
            <pc:sldMk cId="2303592502" sldId="283"/>
            <ac:spMk id="2" creationId="{CAE10A03-7A97-89B9-A92F-3F00331B7D70}"/>
          </ac:spMkLst>
        </pc:spChg>
        <pc:spChg chg="del mod">
          <ac:chgData name="anne van der weijden" userId="1535c113e78294b8" providerId="LiveId" clId="{D0069B33-2B7D-42DF-A976-635C1DC01E21}" dt="2023-06-29T12:34:30.189" v="441" actId="478"/>
          <ac:spMkLst>
            <pc:docMk/>
            <pc:sldMk cId="2303592502" sldId="283"/>
            <ac:spMk id="5" creationId="{DB9BA8EB-85B5-8E4B-92C7-E77910108457}"/>
          </ac:spMkLst>
        </pc:spChg>
        <pc:spChg chg="add del mod">
          <ac:chgData name="anne van der weijden" userId="1535c113e78294b8" providerId="LiveId" clId="{D0069B33-2B7D-42DF-A976-635C1DC01E21}" dt="2023-06-29T12:25:25.317" v="247"/>
          <ac:spMkLst>
            <pc:docMk/>
            <pc:sldMk cId="2303592502" sldId="283"/>
            <ac:spMk id="6" creationId="{EA26C337-02C9-128D-2F79-B344D7E5AE92}"/>
          </ac:spMkLst>
        </pc:spChg>
        <pc:spChg chg="add mod">
          <ac:chgData name="anne van der weijden" userId="1535c113e78294b8" providerId="LiveId" clId="{D0069B33-2B7D-42DF-A976-635C1DC01E21}" dt="2023-06-29T12:25:25.317" v="247"/>
          <ac:spMkLst>
            <pc:docMk/>
            <pc:sldMk cId="2303592502" sldId="283"/>
            <ac:spMk id="8" creationId="{33ED2053-AD6A-AE4E-906F-2D4C876D893B}"/>
          </ac:spMkLst>
        </pc:spChg>
        <pc:spChg chg="ord">
          <ac:chgData name="anne van der weijden" userId="1535c113e78294b8" providerId="LiveId" clId="{D0069B33-2B7D-42DF-A976-635C1DC01E21}" dt="2023-06-29T12:25:27.360" v="248" actId="26606"/>
          <ac:spMkLst>
            <pc:docMk/>
            <pc:sldMk cId="2303592502" sldId="283"/>
            <ac:spMk id="10" creationId="{0AAB3282-D678-9F40-F2E5-E242ADFDF043}"/>
          </ac:spMkLst>
        </pc:spChg>
        <pc:spChg chg="add mod">
          <ac:chgData name="anne van der weijden" userId="1535c113e78294b8" providerId="LiveId" clId="{D0069B33-2B7D-42DF-A976-635C1DC01E21}" dt="2023-06-29T12:35:09.803" v="452" actId="1076"/>
          <ac:spMkLst>
            <pc:docMk/>
            <pc:sldMk cId="2303592502" sldId="283"/>
            <ac:spMk id="11" creationId="{76C01D07-C71E-B858-B2CB-D2464AE6A217}"/>
          </ac:spMkLst>
        </pc:spChg>
        <pc:spChg chg="add">
          <ac:chgData name="anne van der weijden" userId="1535c113e78294b8" providerId="LiveId" clId="{D0069B33-2B7D-42DF-A976-635C1DC01E21}" dt="2023-06-29T12:25:27.360" v="248" actId="26606"/>
          <ac:spMkLst>
            <pc:docMk/>
            <pc:sldMk cId="2303592502" sldId="283"/>
            <ac:spMk id="15" creationId="{8761DDFE-071F-4200-B0AA-394476C2D2D6}"/>
          </ac:spMkLst>
        </pc:spChg>
        <pc:graphicFrameChg chg="add mod ord modGraphic">
          <ac:chgData name="anne van der weijden" userId="1535c113e78294b8" providerId="LiveId" clId="{D0069B33-2B7D-42DF-A976-635C1DC01E21}" dt="2023-06-29T12:34:55.647" v="448" actId="1076"/>
          <ac:graphicFrameMkLst>
            <pc:docMk/>
            <pc:sldMk cId="2303592502" sldId="283"/>
            <ac:graphicFrameMk id="7" creationId="{103215DA-1059-2582-31A6-932F751C0CC1}"/>
          </ac:graphicFrameMkLst>
        </pc:graphicFrameChg>
        <pc:graphicFrameChg chg="del">
          <ac:chgData name="anne van der weijden" userId="1535c113e78294b8" providerId="LiveId" clId="{D0069B33-2B7D-42DF-A976-635C1DC01E21}" dt="2023-06-29T12:25:24.882" v="246" actId="478"/>
          <ac:graphicFrameMkLst>
            <pc:docMk/>
            <pc:sldMk cId="2303592502" sldId="283"/>
            <ac:graphicFrameMk id="9" creationId="{70768CC8-530A-B64C-6B67-96EF7CEAA290}"/>
          </ac:graphicFrameMkLst>
        </pc:graphicFrameChg>
        <pc:picChg chg="add mod">
          <ac:chgData name="anne van der weijden" userId="1535c113e78294b8" providerId="LiveId" clId="{D0069B33-2B7D-42DF-A976-635C1DC01E21}" dt="2023-06-29T12:34:59.039" v="450" actId="1076"/>
          <ac:picMkLst>
            <pc:docMk/>
            <pc:sldMk cId="2303592502" sldId="283"/>
            <ac:picMk id="3" creationId="{95AAAB5A-94D1-5872-BC5E-CE75095DC787}"/>
          </ac:picMkLst>
        </pc:picChg>
        <pc:picChg chg="del">
          <ac:chgData name="anne van der weijden" userId="1535c113e78294b8" providerId="LiveId" clId="{D0069B33-2B7D-42DF-A976-635C1DC01E21}" dt="2023-06-29T12:24:24.638" v="222" actId="478"/>
          <ac:picMkLst>
            <pc:docMk/>
            <pc:sldMk cId="2303592502" sldId="283"/>
            <ac:picMk id="2050" creationId="{CE761ABC-7407-C876-5D74-CEBF72F200B9}"/>
          </ac:picMkLst>
        </pc:picChg>
      </pc:sldChg>
      <pc:sldChg chg="addSp delSp modSp new del mod modClrScheme chgLayout modNotesTx">
        <pc:chgData name="anne van der weijden" userId="1535c113e78294b8" providerId="LiveId" clId="{D0069B33-2B7D-42DF-A976-635C1DC01E21}" dt="2023-06-29T13:33:34.499" v="1767" actId="47"/>
        <pc:sldMkLst>
          <pc:docMk/>
          <pc:sldMk cId="3770553163" sldId="284"/>
        </pc:sldMkLst>
        <pc:spChg chg="mod ord">
          <ac:chgData name="anne van der weijden" userId="1535c113e78294b8" providerId="LiveId" clId="{D0069B33-2B7D-42DF-A976-635C1DC01E21}" dt="2023-06-29T12:40:44.859" v="510" actId="700"/>
          <ac:spMkLst>
            <pc:docMk/>
            <pc:sldMk cId="3770553163" sldId="284"/>
            <ac:spMk id="2" creationId="{F0F11426-BCFC-9776-FFFE-1499A3FDA548}"/>
          </ac:spMkLst>
        </pc:spChg>
        <pc:spChg chg="del mod ord">
          <ac:chgData name="anne van der weijden" userId="1535c113e78294b8" providerId="LiveId" clId="{D0069B33-2B7D-42DF-A976-635C1DC01E21}" dt="2023-06-29T12:40:44.859" v="510" actId="700"/>
          <ac:spMkLst>
            <pc:docMk/>
            <pc:sldMk cId="3770553163" sldId="284"/>
            <ac:spMk id="3" creationId="{04B767DA-D5C6-A066-9B2B-9E7985665EA6}"/>
          </ac:spMkLst>
        </pc:spChg>
        <pc:spChg chg="add mod ord">
          <ac:chgData name="anne van der weijden" userId="1535c113e78294b8" providerId="LiveId" clId="{D0069B33-2B7D-42DF-A976-635C1DC01E21}" dt="2023-06-29T12:58:38.225" v="1065" actId="20577"/>
          <ac:spMkLst>
            <pc:docMk/>
            <pc:sldMk cId="3770553163" sldId="284"/>
            <ac:spMk id="4" creationId="{FB01424F-7189-1385-EE28-2F9D43A8B8A2}"/>
          </ac:spMkLst>
        </pc:spChg>
        <pc:spChg chg="add del mod ord">
          <ac:chgData name="anne van der weijden" userId="1535c113e78294b8" providerId="LiveId" clId="{D0069B33-2B7D-42DF-A976-635C1DC01E21}" dt="2023-06-29T12:57:29.193" v="1027" actId="478"/>
          <ac:spMkLst>
            <pc:docMk/>
            <pc:sldMk cId="3770553163" sldId="284"/>
            <ac:spMk id="5" creationId="{1D72F54C-7ADE-2EB7-C7AE-3171F0B5A72E}"/>
          </ac:spMkLst>
        </pc:spChg>
        <pc:spChg chg="add mod">
          <ac:chgData name="anne van der weijden" userId="1535c113e78294b8" providerId="LiveId" clId="{D0069B33-2B7D-42DF-A976-635C1DC01E21}" dt="2023-06-29T12:57:40.924" v="1030" actId="1076"/>
          <ac:spMkLst>
            <pc:docMk/>
            <pc:sldMk cId="3770553163" sldId="284"/>
            <ac:spMk id="6" creationId="{AB66E585-A300-A111-744B-388290B404F0}"/>
          </ac:spMkLst>
        </pc:spChg>
        <pc:spChg chg="add del mod">
          <ac:chgData name="anne van der weijden" userId="1535c113e78294b8" providerId="LiveId" clId="{D0069B33-2B7D-42DF-A976-635C1DC01E21}" dt="2023-06-29T12:57:37.366" v="1029" actId="478"/>
          <ac:spMkLst>
            <pc:docMk/>
            <pc:sldMk cId="3770553163" sldId="284"/>
            <ac:spMk id="8" creationId="{0F268CE5-49A8-CECB-BC50-3B9810FC9CFE}"/>
          </ac:spMkLst>
        </pc:spChg>
      </pc:sldChg>
      <pc:sldChg chg="modSp add del mod modNotesTx">
        <pc:chgData name="anne van der weijden" userId="1535c113e78294b8" providerId="LiveId" clId="{D0069B33-2B7D-42DF-A976-635C1DC01E21}" dt="2023-06-29T13:33:37.759" v="1768" actId="47"/>
        <pc:sldMkLst>
          <pc:docMk/>
          <pc:sldMk cId="497232505" sldId="285"/>
        </pc:sldMkLst>
        <pc:spChg chg="mod">
          <ac:chgData name="anne van der weijden" userId="1535c113e78294b8" providerId="LiveId" clId="{D0069B33-2B7D-42DF-A976-635C1DC01E21}" dt="2023-06-29T12:54:55.813" v="996" actId="20577"/>
          <ac:spMkLst>
            <pc:docMk/>
            <pc:sldMk cId="497232505" sldId="285"/>
            <ac:spMk id="4" creationId="{FB01424F-7189-1385-EE28-2F9D43A8B8A2}"/>
          </ac:spMkLst>
        </pc:spChg>
        <pc:spChg chg="mod">
          <ac:chgData name="anne van der weijden" userId="1535c113e78294b8" providerId="LiveId" clId="{D0069B33-2B7D-42DF-A976-635C1DC01E21}" dt="2023-06-29T12:55:16.374" v="1005" actId="20577"/>
          <ac:spMkLst>
            <pc:docMk/>
            <pc:sldMk cId="497232505" sldId="285"/>
            <ac:spMk id="5" creationId="{1D72F54C-7ADE-2EB7-C7AE-3171F0B5A72E}"/>
          </ac:spMkLst>
        </pc:spChg>
      </pc:sldChg>
      <pc:sldChg chg="modSp new del mod">
        <pc:chgData name="anne van der weijden" userId="1535c113e78294b8" providerId="LiveId" clId="{D0069B33-2B7D-42DF-A976-635C1DC01E21}" dt="2023-06-29T12:41:35.504" v="587" actId="47"/>
        <pc:sldMkLst>
          <pc:docMk/>
          <pc:sldMk cId="4219375138" sldId="285"/>
        </pc:sldMkLst>
        <pc:spChg chg="mod">
          <ac:chgData name="anne van der weijden" userId="1535c113e78294b8" providerId="LiveId" clId="{D0069B33-2B7D-42DF-A976-635C1DC01E21}" dt="2023-06-29T12:40:17.649" v="484" actId="20577"/>
          <ac:spMkLst>
            <pc:docMk/>
            <pc:sldMk cId="4219375138" sldId="285"/>
            <ac:spMk id="2" creationId="{41039D68-517B-34E5-A62B-2294F5EB433D}"/>
          </ac:spMkLst>
        </pc:spChg>
      </pc:sldChg>
      <pc:sldChg chg="addSp delSp modSp new mod modNotesTx">
        <pc:chgData name="anne van der weijden" userId="1535c113e78294b8" providerId="LiveId" clId="{D0069B33-2B7D-42DF-A976-635C1DC01E21}" dt="2023-06-29T13:40:37.950" v="1834"/>
        <pc:sldMkLst>
          <pc:docMk/>
          <pc:sldMk cId="180673561" sldId="286"/>
        </pc:sldMkLst>
        <pc:spChg chg="mod">
          <ac:chgData name="anne van der weijden" userId="1535c113e78294b8" providerId="LiveId" clId="{D0069B33-2B7D-42DF-A976-635C1DC01E21}" dt="2023-06-29T13:38:07.019" v="1796" actId="1076"/>
          <ac:spMkLst>
            <pc:docMk/>
            <pc:sldMk cId="180673561" sldId="286"/>
            <ac:spMk id="2" creationId="{E809D415-84A4-9DA2-3C38-761538D915C3}"/>
          </ac:spMkLst>
        </pc:spChg>
        <pc:spChg chg="del">
          <ac:chgData name="anne van der weijden" userId="1535c113e78294b8" providerId="LiveId" clId="{D0069B33-2B7D-42DF-A976-635C1DC01E21}" dt="2023-06-29T13:00:38.340" v="1067" actId="478"/>
          <ac:spMkLst>
            <pc:docMk/>
            <pc:sldMk cId="180673561" sldId="286"/>
            <ac:spMk id="3" creationId="{1044DB2B-46E3-C568-8D1E-41063E032406}"/>
          </ac:spMkLst>
        </pc:spChg>
        <pc:spChg chg="del">
          <ac:chgData name="anne van der weijden" userId="1535c113e78294b8" providerId="LiveId" clId="{D0069B33-2B7D-42DF-A976-635C1DC01E21}" dt="2023-06-29T13:00:40.667" v="1068" actId="478"/>
          <ac:spMkLst>
            <pc:docMk/>
            <pc:sldMk cId="180673561" sldId="286"/>
            <ac:spMk id="4" creationId="{83465828-A39D-840B-A271-59FA7605FB67}"/>
          </ac:spMkLst>
        </pc:spChg>
        <pc:spChg chg="add mod">
          <ac:chgData name="anne van der weijden" userId="1535c113e78294b8" providerId="LiveId" clId="{D0069B33-2B7D-42DF-A976-635C1DC01E21}" dt="2023-06-29T13:37:56.522" v="1794" actId="1076"/>
          <ac:spMkLst>
            <pc:docMk/>
            <pc:sldMk cId="180673561" sldId="286"/>
            <ac:spMk id="6" creationId="{54B981A5-9EB6-476C-22C8-E653A9AD5CC6}"/>
          </ac:spMkLst>
        </pc:spChg>
        <pc:spChg chg="add mod">
          <ac:chgData name="anne van der weijden" userId="1535c113e78294b8" providerId="LiveId" clId="{D0069B33-2B7D-42DF-A976-635C1DC01E21}" dt="2023-06-29T13:37:40.505" v="1792" actId="12788"/>
          <ac:spMkLst>
            <pc:docMk/>
            <pc:sldMk cId="180673561" sldId="286"/>
            <ac:spMk id="8" creationId="{D73323C7-0097-7F1F-110B-911421EB7AB7}"/>
          </ac:spMkLst>
        </pc:spChg>
        <pc:graphicFrameChg chg="add mod modGraphic">
          <ac:chgData name="anne van der weijden" userId="1535c113e78294b8" providerId="LiveId" clId="{D0069B33-2B7D-42DF-A976-635C1DC01E21}" dt="2023-06-29T13:40:28.965" v="1815"/>
          <ac:graphicFrameMkLst>
            <pc:docMk/>
            <pc:sldMk cId="180673561" sldId="286"/>
            <ac:graphicFrameMk id="5" creationId="{D57078D9-4C5E-5E2E-8FBC-741E68AA625A}"/>
          </ac:graphicFrameMkLst>
        </pc:graphicFrameChg>
        <pc:graphicFrameChg chg="add mod modGraphic">
          <ac:chgData name="anne van der weijden" userId="1535c113e78294b8" providerId="LiveId" clId="{D0069B33-2B7D-42DF-A976-635C1DC01E21}" dt="2023-06-29T13:40:37.950" v="1834"/>
          <ac:graphicFrameMkLst>
            <pc:docMk/>
            <pc:sldMk cId="180673561" sldId="286"/>
            <ac:graphicFrameMk id="7" creationId="{A566BA12-677C-07AB-A20D-64949E529ACF}"/>
          </ac:graphicFrameMkLst>
        </pc:graphicFrameChg>
      </pc:sldChg>
      <pc:sldChg chg="addSp delSp modSp add mod modNotesTx">
        <pc:chgData name="anne van der weijden" userId="1535c113e78294b8" providerId="LiveId" clId="{D0069B33-2B7D-42DF-A976-635C1DC01E21}" dt="2023-06-29T13:40:52.551" v="1867"/>
        <pc:sldMkLst>
          <pc:docMk/>
          <pc:sldMk cId="4200607637" sldId="287"/>
        </pc:sldMkLst>
        <pc:spChg chg="mod">
          <ac:chgData name="anne van der weijden" userId="1535c113e78294b8" providerId="LiveId" clId="{D0069B33-2B7D-42DF-A976-635C1DC01E21}" dt="2023-06-29T13:39:01.882" v="1801" actId="1076"/>
          <ac:spMkLst>
            <pc:docMk/>
            <pc:sldMk cId="4200607637" sldId="287"/>
            <ac:spMk id="2" creationId="{E809D415-84A4-9DA2-3C38-761538D915C3}"/>
          </ac:spMkLst>
        </pc:spChg>
        <pc:spChg chg="add del mod">
          <ac:chgData name="anne van der weijden" userId="1535c113e78294b8" providerId="LiveId" clId="{D0069B33-2B7D-42DF-A976-635C1DC01E21}" dt="2023-06-29T13:36:43.588" v="1784"/>
          <ac:spMkLst>
            <pc:docMk/>
            <pc:sldMk cId="4200607637" sldId="287"/>
            <ac:spMk id="3" creationId="{06087BE6-DDD3-B456-9D67-48FD1858FAC0}"/>
          </ac:spMkLst>
        </pc:spChg>
        <pc:spChg chg="add mod">
          <ac:chgData name="anne van der weijden" userId="1535c113e78294b8" providerId="LiveId" clId="{D0069B33-2B7D-42DF-A976-635C1DC01E21}" dt="2023-06-29T13:37:48.926" v="1793" actId="12788"/>
          <ac:spMkLst>
            <pc:docMk/>
            <pc:sldMk cId="4200607637" sldId="287"/>
            <ac:spMk id="4" creationId="{A1414D99-A05F-D1AE-1431-45E1F0B561D5}"/>
          </ac:spMkLst>
        </pc:spChg>
        <pc:spChg chg="mod">
          <ac:chgData name="anne van der weijden" userId="1535c113e78294b8" providerId="LiveId" clId="{D0069B33-2B7D-42DF-A976-635C1DC01E21}" dt="2023-06-29T13:38:49.210" v="1799" actId="1076"/>
          <ac:spMkLst>
            <pc:docMk/>
            <pc:sldMk cId="4200607637" sldId="287"/>
            <ac:spMk id="6" creationId="{54B981A5-9EB6-476C-22C8-E653A9AD5CC6}"/>
          </ac:spMkLst>
        </pc:spChg>
        <pc:graphicFrameChg chg="mod modGraphic">
          <ac:chgData name="anne van der weijden" userId="1535c113e78294b8" providerId="LiveId" clId="{D0069B33-2B7D-42DF-A976-635C1DC01E21}" dt="2023-06-29T13:40:49.905" v="1859"/>
          <ac:graphicFrameMkLst>
            <pc:docMk/>
            <pc:sldMk cId="4200607637" sldId="287"/>
            <ac:graphicFrameMk id="5" creationId="{D57078D9-4C5E-5E2E-8FBC-741E68AA625A}"/>
          </ac:graphicFrameMkLst>
        </pc:graphicFrameChg>
        <pc:graphicFrameChg chg="mod modGraphic">
          <ac:chgData name="anne van der weijden" userId="1535c113e78294b8" providerId="LiveId" clId="{D0069B33-2B7D-42DF-A976-635C1DC01E21}" dt="2023-06-29T13:40:52.551" v="1867"/>
          <ac:graphicFrameMkLst>
            <pc:docMk/>
            <pc:sldMk cId="4200607637" sldId="287"/>
            <ac:graphicFrameMk id="7" creationId="{A566BA12-677C-07AB-A20D-64949E529ACF}"/>
          </ac:graphicFrameMkLst>
        </pc:graphicFrameChg>
      </pc:sldChg>
    </pc:docChg>
  </pc:docChgLst>
  <pc:docChgLst>
    <pc:chgData name="anne van der weijden" userId="1535c113e78294b8" providerId="LiveId" clId="{9AB3F801-C58A-4DC1-83EE-2EDAEA22370F}"/>
    <pc:docChg chg="undo custSel addSld modSld sldOrd modSection">
      <pc:chgData name="anne van der weijden" userId="1535c113e78294b8" providerId="LiveId" clId="{9AB3F801-C58A-4DC1-83EE-2EDAEA22370F}" dt="2023-06-27T12:22:01.120" v="756" actId="404"/>
      <pc:docMkLst>
        <pc:docMk/>
      </pc:docMkLst>
      <pc:sldChg chg="ord">
        <pc:chgData name="anne van der weijden" userId="1535c113e78294b8" providerId="LiveId" clId="{9AB3F801-C58A-4DC1-83EE-2EDAEA22370F}" dt="2023-06-27T12:12:48.148" v="420"/>
        <pc:sldMkLst>
          <pc:docMk/>
          <pc:sldMk cId="402642882" sldId="260"/>
        </pc:sldMkLst>
      </pc:sldChg>
      <pc:sldChg chg="addSp delSp modSp mod">
        <pc:chgData name="anne van der weijden" userId="1535c113e78294b8" providerId="LiveId" clId="{9AB3F801-C58A-4DC1-83EE-2EDAEA22370F}" dt="2023-06-27T12:12:03.186" v="417" actId="20577"/>
        <pc:sldMkLst>
          <pc:docMk/>
          <pc:sldMk cId="1344345055" sldId="261"/>
        </pc:sldMkLst>
        <pc:spChg chg="mod">
          <ac:chgData name="anne van der weijden" userId="1535c113e78294b8" providerId="LiveId" clId="{9AB3F801-C58A-4DC1-83EE-2EDAEA22370F}" dt="2023-06-27T12:10:54.770" v="300" actId="20577"/>
          <ac:spMkLst>
            <pc:docMk/>
            <pc:sldMk cId="1344345055" sldId="261"/>
            <ac:spMk id="2" creationId="{CAE10A03-7A97-89B9-A92F-3F00331B7D70}"/>
          </ac:spMkLst>
        </pc:spChg>
        <pc:spChg chg="del">
          <ac:chgData name="anne van der weijden" userId="1535c113e78294b8" providerId="LiveId" clId="{9AB3F801-C58A-4DC1-83EE-2EDAEA22370F}" dt="2023-06-27T12:05:47.555" v="56" actId="3680"/>
          <ac:spMkLst>
            <pc:docMk/>
            <pc:sldMk cId="1344345055" sldId="261"/>
            <ac:spMk id="3" creationId="{E3CC2ADF-1CBB-ADC1-2964-C88E053556A2}"/>
          </ac:spMkLst>
        </pc:spChg>
        <pc:spChg chg="add mod">
          <ac:chgData name="anne van der weijden" userId="1535c113e78294b8" providerId="LiveId" clId="{9AB3F801-C58A-4DC1-83EE-2EDAEA22370F}" dt="2023-06-27T12:12:03.186" v="417" actId="20577"/>
          <ac:spMkLst>
            <pc:docMk/>
            <pc:sldMk cId="1344345055" sldId="261"/>
            <ac:spMk id="5" creationId="{DB9BA8EB-85B5-8E4B-92C7-E77910108457}"/>
          </ac:spMkLst>
        </pc:spChg>
        <pc:graphicFrameChg chg="add mod ord modGraphic">
          <ac:chgData name="anne van der weijden" userId="1535c113e78294b8" providerId="LiveId" clId="{9AB3F801-C58A-4DC1-83EE-2EDAEA22370F}" dt="2023-06-27T12:10:51.142" v="283" actId="1076"/>
          <ac:graphicFrameMkLst>
            <pc:docMk/>
            <pc:sldMk cId="1344345055" sldId="261"/>
            <ac:graphicFrameMk id="4" creationId="{EDA6D0B8-F1ED-C58B-47EE-47A58BCDEB3D}"/>
          </ac:graphicFrameMkLst>
        </pc:graphicFrameChg>
      </pc:sldChg>
      <pc:sldChg chg="modSp mod">
        <pc:chgData name="anne van der weijden" userId="1535c113e78294b8" providerId="LiveId" clId="{9AB3F801-C58A-4DC1-83EE-2EDAEA22370F}" dt="2023-06-27T12:13:25.999" v="450" actId="790"/>
        <pc:sldMkLst>
          <pc:docMk/>
          <pc:sldMk cId="380109758" sldId="263"/>
        </pc:sldMkLst>
        <pc:spChg chg="mod">
          <ac:chgData name="anne van der weijden" userId="1535c113e78294b8" providerId="LiveId" clId="{9AB3F801-C58A-4DC1-83EE-2EDAEA22370F}" dt="2023-06-27T12:13:25.999" v="450" actId="790"/>
          <ac:spMkLst>
            <pc:docMk/>
            <pc:sldMk cId="380109758" sldId="263"/>
            <ac:spMk id="3" creationId="{67C04E02-4FF0-1398-38E3-7E59063A808A}"/>
          </ac:spMkLst>
        </pc:spChg>
      </pc:sldChg>
      <pc:sldChg chg="ord">
        <pc:chgData name="anne van der weijden" userId="1535c113e78294b8" providerId="LiveId" clId="{9AB3F801-C58A-4DC1-83EE-2EDAEA22370F}" dt="2023-06-27T12:13:02.542" v="422"/>
        <pc:sldMkLst>
          <pc:docMk/>
          <pc:sldMk cId="1893000306" sldId="269"/>
        </pc:sldMkLst>
      </pc:sldChg>
      <pc:sldChg chg="modSp new mod">
        <pc:chgData name="anne van der weijden" userId="1535c113e78294b8" providerId="LiveId" clId="{9AB3F801-C58A-4DC1-83EE-2EDAEA22370F}" dt="2023-06-27T12:15:57.016" v="548" actId="20577"/>
        <pc:sldMkLst>
          <pc:docMk/>
          <pc:sldMk cId="953907100" sldId="270"/>
        </pc:sldMkLst>
        <pc:spChg chg="mod">
          <ac:chgData name="anne van der weijden" userId="1535c113e78294b8" providerId="LiveId" clId="{9AB3F801-C58A-4DC1-83EE-2EDAEA22370F}" dt="2023-06-27T12:15:46.917" v="511" actId="5793"/>
          <ac:spMkLst>
            <pc:docMk/>
            <pc:sldMk cId="953907100" sldId="270"/>
            <ac:spMk id="2" creationId="{9A7FAC20-DA49-B032-4F53-31C2F7F1C3B0}"/>
          </ac:spMkLst>
        </pc:spChg>
        <pc:spChg chg="mod">
          <ac:chgData name="anne van der weijden" userId="1535c113e78294b8" providerId="LiveId" clId="{9AB3F801-C58A-4DC1-83EE-2EDAEA22370F}" dt="2023-06-27T12:15:57.016" v="548" actId="20577"/>
          <ac:spMkLst>
            <pc:docMk/>
            <pc:sldMk cId="953907100" sldId="270"/>
            <ac:spMk id="3" creationId="{79BAFBD9-3394-5F9B-5437-D1673C14F162}"/>
          </ac:spMkLst>
        </pc:spChg>
      </pc:sldChg>
      <pc:sldChg chg="addSp modSp new mod modNotesTx">
        <pc:chgData name="anne van der weijden" userId="1535c113e78294b8" providerId="LiveId" clId="{9AB3F801-C58A-4DC1-83EE-2EDAEA22370F}" dt="2023-06-27T12:22:01.120" v="756" actId="404"/>
        <pc:sldMkLst>
          <pc:docMk/>
          <pc:sldMk cId="833199005" sldId="271"/>
        </pc:sldMkLst>
        <pc:spChg chg="mod">
          <ac:chgData name="anne van der weijden" userId="1535c113e78294b8" providerId="LiveId" clId="{9AB3F801-C58A-4DC1-83EE-2EDAEA22370F}" dt="2023-06-27T12:21:49.413" v="750" actId="313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9AB3F801-C58A-4DC1-83EE-2EDAEA22370F}" dt="2023-06-27T12:21:50.406" v="751" actId="313"/>
          <ac:spMkLst>
            <pc:docMk/>
            <pc:sldMk cId="833199005" sldId="271"/>
            <ac:spMk id="3" creationId="{37573C33-F967-71F7-9C0B-BA6DC0EC3E20}"/>
          </ac:spMkLst>
        </pc:spChg>
        <pc:graphicFrameChg chg="add mod modGraphic">
          <ac:chgData name="anne van der weijden" userId="1535c113e78294b8" providerId="LiveId" clId="{9AB3F801-C58A-4DC1-83EE-2EDAEA22370F}" dt="2023-06-27T12:22:01.120" v="756" actId="404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Delta:</a:t>
            </a:r>
            <a:br>
              <a:rPr lang="en-GB" dirty="0"/>
            </a:br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1.6533, p = 0.0097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2.0899, p = 0.0366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3.6583, p = 0.0003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643.4221,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1.7735, p = 0.0761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-0.9454, p = 0.3445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3.0434, p = 0.0023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583.1279,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-1.6533, p = 0.0097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-1.0447, p = 0.2961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1.0447, p = 0.2961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1.2975, p = 0.1945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3.589,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638.3565,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-1.7735, p = 0.0761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2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Exponential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1.0877, p = 0.1441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1.1135, p = 0.2655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3.6457, p = 0.0003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512.1677,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0.9372, p = 0.3486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-0.6012, p = 0.5477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3.2553,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479.4889,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-1.0877, p = 0.1441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-0.6505, p = 0.5154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0.6505, p = 0.5154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0.8009, p = 0.4232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3.6279,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505.9862,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-0.9372, p = 0.3486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8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982860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 </a:t>
            </a:r>
            <a:r>
              <a:rPr lang="en-US" sz="2000" dirty="0"/>
              <a:t>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83107-0A91-331A-23AB-B0B36D44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47820"/>
            <a:ext cx="5697989" cy="2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131603"/>
              </p:ext>
            </p:extLst>
          </p:nvPr>
        </p:nvGraphicFramePr>
        <p:xfrm>
          <a:off x="6005384" y="2515938"/>
          <a:ext cx="5891000" cy="3218007"/>
        </p:xfrm>
        <a:graphic>
          <a:graphicData uri="http://schemas.openxmlformats.org/drawingml/2006/table">
            <a:tbl>
              <a:tblPr firstRow="1" bandRow="1"/>
              <a:tblGrid>
                <a:gridCol w="217609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87006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704624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-0.0243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0, 8, 2, 4, 7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67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983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282"/>
            <a:ext cx="1125511" cy="4914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2000" dirty="0"/>
              <a:t>Delta: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8782"/>
              </p:ext>
            </p:extLst>
          </p:nvPr>
        </p:nvGraphicFramePr>
        <p:xfrm>
          <a:off x="838200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  <a:endParaRPr lang="en-GB" sz="18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200" y="3582240"/>
            <a:ext cx="1125511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Uniform:</a:t>
            </a:r>
            <a:endParaRPr lang="en-GB" dirty="0"/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04276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D73323C7-0097-7F1F-110B-911421EB7AB7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67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4098" name="Picture 2" descr="Afbeelding met schermopname, tekst, Elektrisch blauw, Rechthoek&#10;&#10;Automatisch gegenereerde beschrijving">
            <a:extLst>
              <a:ext uri="{FF2B5EF4-FFF2-40B4-BE49-F238E27FC236}">
                <a16:creationId xmlns:a16="http://schemas.microsoft.com/office/drawing/2014/main" id="{488ED124-7693-D8AF-6C7B-0252F1EF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39" y="2393950"/>
            <a:ext cx="5809010" cy="29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215771"/>
              </p:ext>
            </p:extLst>
          </p:nvPr>
        </p:nvGraphicFramePr>
        <p:xfrm>
          <a:off x="6198394" y="2483984"/>
          <a:ext cx="5785767" cy="3782154"/>
        </p:xfrm>
        <a:graphic>
          <a:graphicData uri="http://schemas.openxmlformats.org/drawingml/2006/table">
            <a:tbl>
              <a:tblPr firstRow="1" bandRow="1"/>
              <a:tblGrid>
                <a:gridCol w="2227075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2001793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56899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644227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0.0107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0.4325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3004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0.0012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0.0002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17637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089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983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2845"/>
            <a:ext cx="1125511" cy="4914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GB" sz="2000" dirty="0"/>
              <a:t>Uniform: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92939"/>
              </p:ext>
            </p:extLst>
          </p:nvPr>
        </p:nvGraphicFramePr>
        <p:xfrm>
          <a:off x="838199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199" y="3582240"/>
            <a:ext cx="1395334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Exponential:</a:t>
            </a: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47774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14D99-A05F-D1AE-1431-45E1F0B561D5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0060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10" y="1856834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7B051-4430-0CC5-6D5A-853B7594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04E02-4FF0-1398-38E3-7E59063A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 err="1"/>
              <a:t>Maths</a:t>
            </a:r>
            <a:endParaRPr lang="en-US" dirty="0"/>
          </a:p>
          <a:p>
            <a:r>
              <a:rPr lang="en-US" dirty="0"/>
              <a:t>Model</a:t>
            </a:r>
          </a:p>
          <a:p>
            <a:r>
              <a:rPr lang="en-US" dirty="0"/>
              <a:t>Analysis </a:t>
            </a:r>
          </a:p>
          <a:p>
            <a:r>
              <a:rPr lang="en-US" dirty="0"/>
              <a:t>Phase-</a:t>
            </a:r>
            <a:r>
              <a:rPr lang="en-US" dirty="0" err="1"/>
              <a:t>transistion</a:t>
            </a:r>
            <a:r>
              <a:rPr lang="en-US" dirty="0"/>
              <a:t> &amp;Bose-</a:t>
            </a:r>
            <a:r>
              <a:rPr lang="en-US" dirty="0" err="1"/>
              <a:t>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9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Real data</a:t>
            </a:r>
          </a:p>
        </p:txBody>
      </p:sp>
      <p:pic>
        <p:nvPicPr>
          <p:cNvPr id="3" name="Picture 2" descr="Afbeelding met schermopname, tekst, Kleurrijkheid, Elektrisch blauw&#10;&#10;Automatisch gegenereerde beschrijving">
            <a:extLst>
              <a:ext uri="{FF2B5EF4-FFF2-40B4-BE49-F238E27FC236}">
                <a16:creationId xmlns:a16="http://schemas.microsoft.com/office/drawing/2014/main" id="{95AAAB5A-94D1-5872-BC5E-CE75095D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86" y="547815"/>
            <a:ext cx="6687309" cy="33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ED2053-AD6A-AE4E-906F-2D4C876D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3215DA-1059-2582-31A6-932F751C0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17281"/>
              </p:ext>
            </p:extLst>
          </p:nvPr>
        </p:nvGraphicFramePr>
        <p:xfrm>
          <a:off x="481743" y="4359753"/>
          <a:ext cx="11225463" cy="1922750"/>
        </p:xfrm>
        <a:graphic>
          <a:graphicData uri="http://schemas.openxmlformats.org/drawingml/2006/table">
            <a:tbl>
              <a:tblPr/>
              <a:tblGrid>
                <a:gridCol w="3589422">
                  <a:extLst>
                    <a:ext uri="{9D8B030D-6E8A-4147-A177-3AD203B41FA5}">
                      <a16:colId xmlns:a16="http://schemas.microsoft.com/office/drawing/2014/main" val="86953175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312966931"/>
                    </a:ext>
                  </a:extLst>
                </a:gridCol>
                <a:gridCol w="2185742">
                  <a:extLst>
                    <a:ext uri="{9D8B030D-6E8A-4147-A177-3AD203B41FA5}">
                      <a16:colId xmlns:a16="http://schemas.microsoft.com/office/drawing/2014/main" val="1757317432"/>
                    </a:ext>
                  </a:extLst>
                </a:gridCol>
                <a:gridCol w="3108152">
                  <a:extLst>
                    <a:ext uri="{9D8B030D-6E8A-4147-A177-3AD203B41FA5}">
                      <a16:colId xmlns:a16="http://schemas.microsoft.com/office/drawing/2014/main" val="2660545497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Real World Network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50616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-0.1685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05045"/>
                  </a:ext>
                </a:extLst>
              </a:tr>
              <a:tr h="2217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1,8,3,2,11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572"/>
                  </a:ext>
                </a:extLst>
              </a:tr>
              <a:tr h="5360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7246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23964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76C01D07-C71E-B858-B2CB-D2464AE6A217}"/>
              </a:ext>
            </a:extLst>
          </p:cNvPr>
          <p:cNvSpPr txBox="1"/>
          <p:nvPr/>
        </p:nvSpPr>
        <p:spPr>
          <a:xfrm>
            <a:off x="709576" y="1856358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230359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How does the degree distribution in the Bianconi-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Barabasi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model depend on the fitness distribution in the network?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Simultaneously, can we find the fitness distribution of real-world networks based on the time evolution of the degree of the nodes?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Finally, can we observe the phase transition where a finite fraction of the nodes is linked to a single node? </a:t>
            </a:r>
            <a:br>
              <a:rPr lang="en-US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9D97B-794E-4D49-8B5C-7724EE7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NL" sz="4000" dirty="0"/>
              <a:t>Hypothesis </a:t>
            </a:r>
          </a:p>
        </p:txBody>
      </p:sp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402284AA-D0B5-782E-BFD1-092AD269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degree distribution will follow a power-law, precisely like the BA model, if the fitness distribution has a finite domain. The node with the highest fitness value will draw a lot of other nodes in the second instance if the fitness distribution has an unlimited domain, resulting in a situation winner takes all phenomenon. We will therefor find in the plots a </a:t>
            </a:r>
            <a:r>
              <a:rPr lang="en-US" sz="2000" dirty="0" err="1"/>
              <a:t>powerlaw</a:t>
            </a:r>
            <a:r>
              <a:rPr lang="en-US" sz="2000" dirty="0"/>
              <a:t> </a:t>
            </a:r>
            <a:r>
              <a:rPr lang="en-US" sz="2000" dirty="0" err="1"/>
              <a:t>disitbution</a:t>
            </a:r>
            <a:r>
              <a:rPr lang="en-US" sz="2000" dirty="0"/>
              <a:t> with the exponent comparable to __ (from analysis). </a:t>
            </a:r>
          </a:p>
          <a:p>
            <a:r>
              <a:rPr lang="en-US" sz="2000" dirty="0"/>
              <a:t>It is possible to recreate the fitness distribution based on the degree distribution of real-networks that were created in a </a:t>
            </a:r>
            <a:r>
              <a:rPr lang="en-US" sz="2000" dirty="0" err="1"/>
              <a:t>Biaconni-Barabasi</a:t>
            </a:r>
            <a:r>
              <a:rPr lang="en-US" sz="2000" dirty="0"/>
              <a:t> fashion. </a:t>
            </a: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23483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5D469-971E-A0DB-D1DF-40FC162D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4416D1-B1C5-EAB6-DEF3-2D9D947A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What is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  <a:p>
            <a:r>
              <a:rPr lang="nl-NL" dirty="0"/>
              <a:t>Fitness</a:t>
            </a:r>
          </a:p>
          <a:p>
            <a:r>
              <a:rPr lang="nl-NL" dirty="0" err="1"/>
              <a:t>Phase</a:t>
            </a:r>
            <a:r>
              <a:rPr lang="nl-NL" dirty="0"/>
              <a:t> </a:t>
            </a:r>
            <a:r>
              <a:rPr lang="nl-NL" dirty="0" err="1"/>
              <a:t>transitions</a:t>
            </a:r>
            <a:endParaRPr lang="nl-NL" dirty="0"/>
          </a:p>
          <a:p>
            <a:r>
              <a:rPr lang="nl-NL" dirty="0" err="1"/>
              <a:t>Maths</a:t>
            </a:r>
            <a:r>
              <a:rPr lang="nl-NL" dirty="0"/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92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 l="-1127" t="-5598" b="-218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1850</Words>
  <Application>Microsoft Office PowerPoint</Application>
  <PresentationFormat>Breedbeeld</PresentationFormat>
  <Paragraphs>399</Paragraphs>
  <Slides>22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Kantoorthema</vt:lpstr>
      <vt:lpstr>BBB</vt:lpstr>
      <vt:lpstr>Inhoudsopgave</vt:lpstr>
      <vt:lpstr>Research question </vt:lpstr>
      <vt:lpstr>Hypothesis </vt:lpstr>
      <vt:lpstr>Bianconi-Barabasi Networks</vt:lpstr>
      <vt:lpstr>Theoretical overview: Barabasi-Albert </vt:lpstr>
      <vt:lpstr>Theoretical overview: Bianconi-Barabasi </vt:lpstr>
      <vt:lpstr>Model implementation</vt:lpstr>
      <vt:lpstr>Analysis: Degree distributions</vt:lpstr>
      <vt:lpstr>Analysis: Network visualization</vt:lpstr>
      <vt:lpstr>Network analysis </vt:lpstr>
      <vt:lpstr>Delta:</vt:lpstr>
      <vt:lpstr>Analysis: Degree distributions</vt:lpstr>
      <vt:lpstr>Analysis: Network visualization</vt:lpstr>
      <vt:lpstr>Network analysis </vt:lpstr>
      <vt:lpstr>Uniform:</vt:lpstr>
      <vt:lpstr>Phase transition: Bose-Einstein condensation</vt:lpstr>
      <vt:lpstr>Phase transition: Bose-Einstein condensation</vt:lpstr>
      <vt:lpstr>Phase transition: Bose-Einstein condensation</vt:lpstr>
      <vt:lpstr>Real data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anne van der weijden</cp:lastModifiedBy>
  <cp:revision>2</cp:revision>
  <dcterms:created xsi:type="dcterms:W3CDTF">2023-06-21T11:21:10Z</dcterms:created>
  <dcterms:modified xsi:type="dcterms:W3CDTF">2023-06-29T13:40:53Z</dcterms:modified>
</cp:coreProperties>
</file>